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624" autoAdjust="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11/19/2014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11/19/2014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11/19/2014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11/19/2014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11/19/2014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11/19/2014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Ella\Downloads\Sad%20piano%20(this%20will%20make%20you%20cry).mp3" TargetMode="Externa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Ella\Downloads\Sini&#353;a%20Glava&#353;evi&#263;%20-%20Pri&#269;a%20o%20gradu.mp3" TargetMode="External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Vukovar</a:t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pic>
        <p:nvPicPr>
          <p:cNvPr id="4" name="Picture 3" descr="Vukovarrrrrrrrrrrrrrrrr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2209800"/>
            <a:ext cx="7391400" cy="430053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Sad piano (this will make you cry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381000" y="228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791200"/>
          </a:xfrm>
        </p:spPr>
        <p:txBody>
          <a:bodyPr>
            <a:normAutofit/>
          </a:bodyPr>
          <a:lstStyle/>
          <a:p>
            <a:r>
              <a:rPr lang="hr-HR" sz="3200" dirty="0" smtClean="0"/>
              <a:t>Čuli smo da rat zovu ubojicom. To nije istina rat je samoubojstvo.</a:t>
            </a:r>
          </a:p>
          <a:p>
            <a:r>
              <a:rPr lang="vi-VN" sz="3200" dirty="0" smtClean="0"/>
              <a:t>Svaka puška koja se napravi, svaki ratni brod koji zaplovi, svaka ispaljena raketa</a:t>
            </a:r>
            <a:r>
              <a:rPr lang="hr-HR" sz="3200" dirty="0" smtClean="0"/>
              <a:t> </a:t>
            </a:r>
            <a:r>
              <a:rPr lang="vi-VN" sz="3200" dirty="0" smtClean="0"/>
              <a:t>znače krađu od onih koji su gladni i nenahranjeni</a:t>
            </a:r>
            <a:r>
              <a:rPr lang="hr-HR" sz="3200" dirty="0" smtClean="0"/>
              <a:t>.</a:t>
            </a:r>
          </a:p>
          <a:p>
            <a:r>
              <a:rPr lang="pl-PL" sz="3200" dirty="0" smtClean="0"/>
              <a:t>Rat ne određuje tko je bio u pravu, on određuje one koji su preživjeli.</a:t>
            </a:r>
          </a:p>
          <a:p>
            <a:r>
              <a:rPr lang="pl-PL" sz="3200" dirty="0" smtClean="0"/>
              <a:t>Rat je tužna stvar, ali nije najtužnija. Najtužniji su ljudi kojima nestanu oni najmiliji.</a:t>
            </a:r>
            <a:endParaRPr lang="hr-HR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05400" y="0"/>
            <a:ext cx="4038600" cy="68580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 flipV="1">
            <a:off x="457200" y="-1295400"/>
            <a:ext cx="8229600" cy="1447800"/>
          </a:xfrm>
        </p:spPr>
        <p:txBody>
          <a:bodyPr/>
          <a:lstStyle/>
          <a:p>
            <a:endParaRPr lang="hr-HR" dirty="0"/>
          </a:p>
        </p:txBody>
      </p:sp>
      <p:pic>
        <p:nvPicPr>
          <p:cNvPr id="5" name="Picture 4" descr="imgr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"/>
            <a:ext cx="5105400" cy="3549107"/>
          </a:xfrm>
          <a:prstGeom prst="rect">
            <a:avLst/>
          </a:prstGeom>
        </p:spPr>
      </p:pic>
      <p:pic>
        <p:nvPicPr>
          <p:cNvPr id="7" name="Picture 6" descr="Vukovar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581400"/>
            <a:ext cx="5600700" cy="3276600"/>
          </a:xfrm>
          <a:prstGeom prst="rect">
            <a:avLst/>
          </a:prstGeom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vukovarrrr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1371600"/>
            <a:ext cx="4038600" cy="52578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</p:spPr>
        <p:txBody>
          <a:bodyPr>
            <a:normAutofit/>
          </a:bodyPr>
          <a:lstStyle/>
          <a:p>
            <a:r>
              <a:rPr lang="hr-HR" dirty="0" smtClean="0"/>
              <a:t>Vukovar prije i za vrijeme rata:</a:t>
            </a:r>
            <a:endParaRPr lang="hr-HR" dirty="0"/>
          </a:p>
        </p:txBody>
      </p:sp>
      <p:pic>
        <p:nvPicPr>
          <p:cNvPr id="5" name="Picture 4" descr="lalalalalalalalalallalalalalalalalalalalallalalaala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0" y="1371600"/>
            <a:ext cx="4419600" cy="5257800"/>
          </a:xfrm>
          <a:prstGeom prst="rect">
            <a:avLst/>
          </a:prstGeo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Siniša Glavašević</a:t>
            </a:r>
            <a:endParaRPr lang="hr-HR" dirty="0"/>
          </a:p>
        </p:txBody>
      </p:sp>
      <p:pic>
        <p:nvPicPr>
          <p:cNvPr id="5" name="Picture 4" descr="imgr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1752600"/>
            <a:ext cx="3581400" cy="450605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57800" y="1752600"/>
            <a:ext cx="3352800" cy="451485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8" name="Siniša Glavašević - Priča o gradu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304800" y="3048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6766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hr-HR" sz="32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Izradile:</a:t>
            </a:r>
            <a:endParaRPr lang="hr-HR" dirty="0"/>
          </a:p>
        </p:txBody>
      </p:sp>
      <p:sp>
        <p:nvSpPr>
          <p:cNvPr id="5" name="Cloud 4"/>
          <p:cNvSpPr/>
          <p:nvPr/>
        </p:nvSpPr>
        <p:spPr>
          <a:xfrm>
            <a:off x="1752600" y="1905000"/>
            <a:ext cx="5257800" cy="4191000"/>
          </a:xfrm>
          <a:prstGeom prst="cloud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600" dirty="0" smtClean="0">
                <a:solidFill>
                  <a:srgbClr val="FF0000"/>
                </a:solidFill>
              </a:rPr>
              <a:t>Ela Bosilj</a:t>
            </a:r>
          </a:p>
          <a:p>
            <a:pPr algn="ctr"/>
            <a:r>
              <a:rPr lang="hr-HR" sz="3600" dirty="0" smtClean="0">
                <a:solidFill>
                  <a:srgbClr val="FF0000"/>
                </a:solidFill>
              </a:rPr>
              <a:t>Ella Bogdanović</a:t>
            </a:r>
          </a:p>
          <a:p>
            <a:pPr algn="ctr"/>
            <a:endParaRPr lang="hr-HR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45</TotalTime>
  <Words>88</Words>
  <Application>Microsoft Office PowerPoint</Application>
  <PresentationFormat>On-screen Show (4:3)</PresentationFormat>
  <Paragraphs>10</Paragraphs>
  <Slides>6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Paper</vt:lpstr>
      <vt:lpstr>Vukovar  </vt:lpstr>
      <vt:lpstr>Slide 2</vt:lpstr>
      <vt:lpstr>Slide 3</vt:lpstr>
      <vt:lpstr>Vukovar prije i za vrijeme rata:</vt:lpstr>
      <vt:lpstr>Siniša Glavašević</vt:lpstr>
      <vt:lpstr>Izradile: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Vukovar  </dc:title>
  <dc:creator>Ella</dc:creator>
  <cp:lastModifiedBy>Ella</cp:lastModifiedBy>
  <cp:revision>8</cp:revision>
  <dcterms:created xsi:type="dcterms:W3CDTF">2006-08-16T00:00:00Z</dcterms:created>
  <dcterms:modified xsi:type="dcterms:W3CDTF">2014-11-19T14:39:27Z</dcterms:modified>
</cp:coreProperties>
</file>